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9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91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6" autoAdjust="0"/>
  </p:normalViewPr>
  <p:slideViewPr>
    <p:cSldViewPr>
      <p:cViewPr varScale="1">
        <p:scale>
          <a:sx n="75" d="100"/>
          <a:sy n="75" d="100"/>
        </p:scale>
        <p:origin x="-5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9773AD4-2344-4A57-95A2-B332CA53802E}" type="datetimeFigureOut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7763D5E-681F-46E9-AEE9-70FC0877567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5C75B41-A19A-445C-B357-F82FB40B2FB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8750"/>
            <a:ext cx="1617663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4" descr="alapalkki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0163"/>
            <a:ext cx="91440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5" descr="ylakiekura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91088" y="0"/>
            <a:ext cx="4252912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BC1DA-2CB5-45BE-AC9C-E557540E070E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E7B61-9877-468D-831E-F76D156249E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FBD3C-D476-4EB9-8900-D590B317AECA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5E66A-012B-46F0-B3CF-30844A39DBE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062038"/>
            <a:ext cx="2057400" cy="4814887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062038"/>
            <a:ext cx="6019800" cy="481488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C2399-DE3F-4567-B3C6-EBFF054C8131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90187-2F13-495F-91C5-BD34E8E487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062038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457200" y="2276475"/>
            <a:ext cx="4038600" cy="360045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276475"/>
            <a:ext cx="4038600" cy="360045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06255-9D83-497B-85E7-6AFC03B4FC24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30AB2-BF91-4AE8-AD36-271A2D589F7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BC0DC-7A68-4104-83F2-A27AB08FA013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B7C2F-4C3E-429A-8329-0C7D4AF5B7D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88747-F94E-495F-9979-D6B6BE0BA03A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21009-50EC-45A2-AA8A-F9C44612EA2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276475"/>
            <a:ext cx="4038600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276475"/>
            <a:ext cx="4038600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93031-9120-4741-82D0-5C59BD43A513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A10B4-FFF6-4E98-9ECB-CD0FE80A402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C2CE6-FA90-4142-B813-7FF4074CBCE4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2DF41-67C3-449D-8DEE-1F768BFDDC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1F520-46DA-4144-A531-C1C669BFDF22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6A193-1E75-41F2-A6F9-A39F1308A72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821F4-4F4A-49B6-B13D-D19E62917960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C2B01-5F2B-4C78-8AC5-C90A69D3D88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B901C-1E60-432B-89F5-02C935D135DE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5FE74-24FF-4679-9258-787ADA1E9E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DEE15-52C5-47E6-9F2E-663658ED322C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6D178-478C-4AD9-9AC7-D13E3C269F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62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76475"/>
            <a:ext cx="82296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0483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50B335E4-522B-4416-9A4A-B37764A5B19B}" type="datetime1">
              <a:rPr lang="fi-FI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483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483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360516F-C9B3-48E6-AB04-4F3A67E04EF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52400" y="158750"/>
            <a:ext cx="1617663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4" descr="alapalkki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380163"/>
            <a:ext cx="91440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6" descr="ylakiekura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891088" y="0"/>
            <a:ext cx="4252912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Palatino LT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Palatino LT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Palatino LT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Palatino LT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Palatino LT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Palatino LT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Palatino LT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Palatino LT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B0915F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B0915F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0915F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B0915F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0915F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B0915F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B0915F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B0915F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B0915F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1"/>
          <p:cNvSpPr>
            <a:spLocks noGrp="1"/>
          </p:cNvSpPr>
          <p:nvPr>
            <p:ph type="dt" sz="quarter" idx="10"/>
          </p:nvPr>
        </p:nvSpPr>
        <p:spPr>
          <a:xfrm>
            <a:off x="571500" y="6072188"/>
            <a:ext cx="2133600" cy="476250"/>
          </a:xfrm>
        </p:spPr>
        <p:txBody>
          <a:bodyPr/>
          <a:lstStyle/>
          <a:p>
            <a:pPr>
              <a:defRPr/>
            </a:pPr>
            <a:fld id="{04728630-508E-4BDE-A618-FEA5B9990ECC}" type="datetime1">
              <a:rPr lang="fi-FI"/>
              <a:pPr>
                <a:defRPr/>
              </a:pPr>
              <a:t>28.4.2010</a:t>
            </a:fld>
            <a:endParaRPr lang="fi-FI" dirty="0"/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Tuula Tarhonen</a:t>
            </a:r>
          </a:p>
        </p:txBody>
      </p:sp>
      <p:sp>
        <p:nvSpPr>
          <p:cNvPr id="3076" name="Rectangle 25"/>
          <p:cNvSpPr>
            <a:spLocks noChangeArrowheads="1"/>
          </p:cNvSpPr>
          <p:nvPr/>
        </p:nvSpPr>
        <p:spPr bwMode="auto">
          <a:xfrm>
            <a:off x="0" y="0"/>
            <a:ext cx="1908175" cy="1052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  <p:pic>
        <p:nvPicPr>
          <p:cNvPr id="3077" name="Picture 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2025" y="1878013"/>
            <a:ext cx="4679950" cy="212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Kotikäynnit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sz="2400" dirty="0" smtClean="0"/>
              <a:t>Kotikäynnin tarkoituksena on tukea kotona asuvaa asiakasta niissä päivittäisissä toiminnoissa, joista asiakas ei itse suoriudu.</a:t>
            </a:r>
          </a:p>
          <a:p>
            <a:pPr>
              <a:lnSpc>
                <a:spcPct val="90000"/>
              </a:lnSpc>
            </a:pPr>
            <a:r>
              <a:rPr lang="fi-FI" sz="2400" dirty="0" err="1" smtClean="0"/>
              <a:t>Elixiriin</a:t>
            </a:r>
            <a:r>
              <a:rPr lang="fi-FI" sz="2400" dirty="0" smtClean="0"/>
              <a:t> kotihoitopalveluita kehitetään yhdessä Mikkelin kaupungin kanssa.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Palvelusuunnitelma 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Asiakastietojen kirjaaminen Hilkka-ohjelmistoon.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Fysioterapia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400" dirty="0" smtClean="0"/>
              <a:t>Fysioterapiapalveluihin kuuluvat esim. fysioterapeuttiset tutkimukset ja ohjaukset, fysikaaliset hoidot, apuvälineiden neuvonta, työergonomiakartoitukset, kuntotestaukset, ryhmäohjaukset, hyvinvointianalyysi sekä toimintakykyarvioinnit eri-ikäisille ja erikuntoisille asiakkaille.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Liikuntaneuvonta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400" dirty="0" smtClean="0"/>
              <a:t>Palvelu on tarkoitettu työikäisille 18-65 </a:t>
            </a:r>
            <a:r>
              <a:rPr lang="fi-FI" sz="2400" dirty="0" smtClean="0"/>
              <a:t>-vuotiaille </a:t>
            </a:r>
            <a:r>
              <a:rPr lang="fi-FI" sz="2400" dirty="0" smtClean="0"/>
              <a:t>Mikkelin seudun asukkaille, joiden liikkuminen on vähäistä.</a:t>
            </a:r>
          </a:p>
          <a:p>
            <a:r>
              <a:rPr lang="fi-FI" sz="2400" dirty="0" smtClean="0"/>
              <a:t>Erilaisille ryhmille liikunta- ja toimintatuokioita ryhmän toiveiden mukaan</a:t>
            </a:r>
          </a:p>
          <a:p>
            <a:pPr>
              <a:buFontTx/>
              <a:buNone/>
            </a:pPr>
            <a:endParaRPr lang="fi-F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Lastenhoito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400" dirty="0" err="1" smtClean="0"/>
              <a:t>Elixiiri</a:t>
            </a:r>
            <a:r>
              <a:rPr lang="fi-FI" sz="2400" dirty="0" smtClean="0"/>
              <a:t> tarjoaa lapsiperheille lyhytkestoista ja tilapäistä lastenhoitoapua, kun vanhemmat haluavat hetken hengähtää, käydä asioilla, harrastuksissa tai viettää aikaa yhdessä (myös äkillisesti sairastuneen lapsenhoito). </a:t>
            </a:r>
          </a:p>
          <a:p>
            <a:r>
              <a:rPr lang="fi-FI" sz="2400" dirty="0" err="1" smtClean="0"/>
              <a:t>Elixiiri</a:t>
            </a:r>
            <a:r>
              <a:rPr lang="fi-FI" sz="2400" dirty="0" smtClean="0"/>
              <a:t> tarjoaa lastenhoitoapua omissa tiloissaan sekä asiakkaan kotona. </a:t>
            </a:r>
          </a:p>
          <a:p>
            <a:pPr>
              <a:buNone/>
            </a:pPr>
            <a:endParaRPr lang="fi-F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Seniorineuvola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r>
              <a:rPr lang="fi-FI" sz="2400" smtClean="0"/>
              <a:t>Palvelun tarkoituksena on tukea asiakkaan oma-aloitteisuutta ylläpitämään omaa terveydentilaansa ja toimintakykyä. </a:t>
            </a:r>
          </a:p>
          <a:p>
            <a:r>
              <a:rPr lang="fi-FI" sz="2400" smtClean="0"/>
              <a:t>Seniorineuvola toteutetaan osana ammattiopintoihin liittyvää Vanhuksen hoitotyö opintojaksoa.</a:t>
            </a:r>
          </a:p>
          <a:p>
            <a:r>
              <a:rPr lang="fi-FI" sz="2400" smtClean="0"/>
              <a:t>Opiskelijat perehtyvät ikääntyvän ihmisen toimintakyvyn ja terveyden ylläpitämiseen ja edistämiseen ikääntyneen omista lähtökohdista käsin. </a:t>
            </a:r>
          </a:p>
          <a:p>
            <a:pPr>
              <a:buFontTx/>
              <a:buNone/>
            </a:pPr>
            <a:endParaRPr lang="fi-FI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Viriketuokiot/toimintatuokiot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00300"/>
            <a:ext cx="8229600" cy="3600450"/>
          </a:xfrm>
        </p:spPr>
        <p:txBody>
          <a:bodyPr/>
          <a:lstStyle/>
          <a:p>
            <a:r>
              <a:rPr lang="fi-FI" sz="2400" dirty="0" err="1" smtClean="0"/>
              <a:t>Elixiirissä</a:t>
            </a:r>
            <a:r>
              <a:rPr lang="fi-FI" sz="2400" dirty="0" smtClean="0"/>
              <a:t> opiskelevat opiskelijat järjestävät viikoittaiset virike/toimintatuokiot </a:t>
            </a:r>
            <a:r>
              <a:rPr lang="fi-FI" sz="2400" dirty="0" err="1" smtClean="0"/>
              <a:t>moniammatillisesti</a:t>
            </a:r>
            <a:r>
              <a:rPr lang="fi-FI" sz="2400" dirty="0" smtClean="0"/>
              <a:t> esim. palvelutaloihin eri-ikäryhmille/eri elämäntilanteessa oleville.</a:t>
            </a:r>
          </a:p>
          <a:p>
            <a:r>
              <a:rPr lang="fi-FI" sz="2400" dirty="0" smtClean="0"/>
              <a:t>Tuokioiden sisältö suunnitellaan ja toteutetaan huomioiden ryhmän toiveet ja tarpeet.</a:t>
            </a:r>
          </a:p>
          <a:p>
            <a:pPr>
              <a:buFontTx/>
              <a:buNone/>
            </a:pPr>
            <a:endParaRPr lang="fi-F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Hankkeiden rooli Elixiirissä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400" dirty="0" smtClean="0"/>
              <a:t>Voimavuodet – Takaisin työelämään</a:t>
            </a:r>
          </a:p>
          <a:p>
            <a:pPr>
              <a:buFontTx/>
              <a:buChar char="-"/>
            </a:pPr>
            <a:r>
              <a:rPr lang="fi-FI" sz="2400" dirty="0" smtClean="0"/>
              <a:t>Osahanke sisältää työttömien laajennetut  terveys- ja hyvinvointitapaamiset, jotka toteutetaan yhteistyössä työvoima palvelukeskus Reitin ja Mikkelin ammattikorkeakoulun opettajien ja opiskelijoiden yhteistyönä. </a:t>
            </a:r>
          </a:p>
          <a:p>
            <a:r>
              <a:rPr lang="fi-FI" sz="2400" dirty="0" smtClean="0"/>
              <a:t>Liike luo </a:t>
            </a:r>
            <a:r>
              <a:rPr lang="fi-FI" sz="2400" dirty="0" smtClean="0"/>
              <a:t>elämää – terveysliikuntahanke, koordinoi Etelä-Savon liikunta</a:t>
            </a:r>
            <a:endParaRPr lang="fi-F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Projektiharjoittelu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sz="2400" dirty="0" smtClean="0"/>
              <a:t>Tavoitteena on, että opiskelija harjaantuu ja saa kokemusta projektityön suunnittelusta, toteutuksesta ja arvioinnista.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Opiskelija saa valmiuksia kehittää omaa alaansa projektin keinoin. </a:t>
            </a:r>
          </a:p>
          <a:p>
            <a:pPr>
              <a:lnSpc>
                <a:spcPct val="90000"/>
              </a:lnSpc>
            </a:pPr>
            <a:r>
              <a:rPr lang="fi-FI" sz="2400" dirty="0" err="1" smtClean="0"/>
              <a:t>Elixiirissä</a:t>
            </a:r>
            <a:r>
              <a:rPr lang="fi-FI" sz="2400" dirty="0" smtClean="0"/>
              <a:t> opiskelijat harjaantuvat työskentelemään projektissa </a:t>
            </a:r>
            <a:r>
              <a:rPr lang="fi-FI" sz="2400" dirty="0" err="1" smtClean="0"/>
              <a:t>moniammatillisesti</a:t>
            </a:r>
            <a:r>
              <a:rPr lang="fi-FI" sz="2400" dirty="0" smtClean="0"/>
              <a:t> ja monialaisesti.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Elixiiri lukujen valossa</a:t>
            </a:r>
            <a:br>
              <a:rPr lang="fi-FI" smtClean="0"/>
            </a:br>
            <a:r>
              <a:rPr lang="fi-FI" smtClean="0"/>
              <a:t>v. 2009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000" dirty="0" smtClean="0"/>
              <a:t>Verenpaineen mittauksia  1840 </a:t>
            </a:r>
          </a:p>
          <a:p>
            <a:r>
              <a:rPr lang="fi-FI" sz="2000" dirty="0" smtClean="0"/>
              <a:t>Jalkojen perushoito </a:t>
            </a:r>
            <a:r>
              <a:rPr lang="fi-FI" sz="2000" dirty="0" err="1" smtClean="0"/>
              <a:t>Elixiirissä</a:t>
            </a:r>
            <a:r>
              <a:rPr lang="fi-FI" sz="2000" dirty="0" smtClean="0"/>
              <a:t> 293</a:t>
            </a:r>
          </a:p>
          <a:p>
            <a:r>
              <a:rPr lang="fi-FI" sz="2000" dirty="0" smtClean="0"/>
              <a:t>Jalkojen perushoito kotona 53 </a:t>
            </a:r>
          </a:p>
          <a:p>
            <a:r>
              <a:rPr lang="fi-FI" sz="2000" dirty="0" smtClean="0"/>
              <a:t>Lastenhoito 210/45</a:t>
            </a:r>
          </a:p>
          <a:p>
            <a:r>
              <a:rPr lang="fi-FI" sz="2000" dirty="0" smtClean="0"/>
              <a:t>Kotikäynnit 462</a:t>
            </a:r>
          </a:p>
          <a:p>
            <a:r>
              <a:rPr lang="fi-FI" sz="2000" dirty="0" smtClean="0"/>
              <a:t>Fysioterapia </a:t>
            </a:r>
            <a:r>
              <a:rPr lang="fi-FI" sz="2000" dirty="0" err="1" smtClean="0"/>
              <a:t>Elixiirissä</a:t>
            </a:r>
            <a:r>
              <a:rPr lang="fi-FI" sz="2000" dirty="0" smtClean="0"/>
              <a:t> 181</a:t>
            </a:r>
          </a:p>
          <a:p>
            <a:r>
              <a:rPr lang="fi-FI" sz="2000" dirty="0" smtClean="0"/>
              <a:t>Kuntotestaus 54</a:t>
            </a:r>
          </a:p>
          <a:p>
            <a:endParaRPr lang="fi-FI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Opiskelijavirrat Elixiirissä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400" dirty="0" smtClean="0"/>
              <a:t>Vuonna  2009 </a:t>
            </a:r>
            <a:r>
              <a:rPr lang="fi-FI" sz="2400" dirty="0" err="1" smtClean="0"/>
              <a:t>Elixiirissä</a:t>
            </a:r>
            <a:r>
              <a:rPr lang="fi-FI" sz="2400" dirty="0" smtClean="0"/>
              <a:t> harjoitteli  yhteensä 248 erialojen </a:t>
            </a:r>
            <a:r>
              <a:rPr lang="fi-FI" sz="2400" dirty="0" smtClean="0"/>
              <a:t>opiskelijaa. </a:t>
            </a:r>
            <a:endParaRPr lang="fi-FI" sz="2400" dirty="0" smtClean="0"/>
          </a:p>
          <a:p>
            <a:r>
              <a:rPr lang="fi-FI" sz="2400" dirty="0" smtClean="0"/>
              <a:t>Harjoittelunkesto 4-6 viikkoa</a:t>
            </a:r>
            <a:r>
              <a:rPr lang="fi-FI" sz="2400" dirty="0" smtClean="0"/>
              <a:t>.</a:t>
            </a:r>
          </a:p>
          <a:p>
            <a:r>
              <a:rPr lang="fi-FI" sz="2400" dirty="0" smtClean="0"/>
              <a:t>Harjoittelun ohjauksen maksu 40 €/ viikko. </a:t>
            </a:r>
          </a:p>
          <a:p>
            <a:r>
              <a:rPr lang="fi-FI" sz="2400" dirty="0" smtClean="0"/>
              <a:t>Yht. 39 680 € </a:t>
            </a:r>
            <a:endParaRPr lang="fi-F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Elixiiri</a:t>
            </a:r>
            <a:br>
              <a:rPr lang="fi-FI" smtClean="0"/>
            </a:br>
            <a:r>
              <a:rPr lang="fi-FI" smtClean="0"/>
              <a:t>Hyvinvointipalvelukeskus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Monipuolisia hyvinvointipalveluja arjen keskellä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Kiitokset mielenkiinnosta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BBC0DC-7A68-4104-83F2-A27AB08FA013}" type="datetime1">
              <a:rPr lang="fi-FI" smtClean="0"/>
              <a:pPr>
                <a:defRPr/>
              </a:pPr>
              <a:t>28.4.2010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Tuula Tarhonen</a:t>
            </a:r>
            <a:endParaRPr lang="fi-FI"/>
          </a:p>
        </p:txBody>
      </p:sp>
      <p:pic>
        <p:nvPicPr>
          <p:cNvPr id="36866" name="Picture 2" descr="elixiiri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2285992"/>
            <a:ext cx="3143272" cy="2005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kstikehys 8"/>
          <p:cNvSpPr txBox="1"/>
          <p:nvPr/>
        </p:nvSpPr>
        <p:spPr>
          <a:xfrm>
            <a:off x="3428992" y="5214950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err="1" smtClean="0"/>
              <a:t>www.elixiiri.fi</a:t>
            </a:r>
            <a:endParaRPr lang="fi-FI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Mikä on Elixiiri?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400" dirty="0" smtClean="0"/>
              <a:t>Hyvinvointipalvelukeskus </a:t>
            </a:r>
            <a:r>
              <a:rPr lang="fi-FI" sz="2400" dirty="0" err="1" smtClean="0"/>
              <a:t>Elixiiri</a:t>
            </a:r>
            <a:r>
              <a:rPr lang="fi-FI" sz="2400" dirty="0" smtClean="0"/>
              <a:t> on Mikkelin ammattikorkeakoulun omistama, arvostettu ja innovatiivinen </a:t>
            </a:r>
            <a:r>
              <a:rPr lang="fi-FI" sz="2400" dirty="0" err="1" smtClean="0"/>
              <a:t>moniammatillinen</a:t>
            </a:r>
            <a:r>
              <a:rPr lang="fi-FI" sz="2400" dirty="0" smtClean="0"/>
              <a:t> oppimis- ja kehittämisympäristö, jossa on laaja-alaista hanketoimintaa ja monimuotoista palvelutarjontaa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Elixiirin tavoitteena 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sz="2400" dirty="0" smtClean="0"/>
              <a:t>Tuottaa laadukkaita hyvinvointia ja terveyttä edistäviä, ylläpitäviä ja kuntouttavia palveluja eri-ikäisille ihmisille, yhteisöille ja yrityksille Mikkelin ja Savonlinnan alueella. 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Suunnitella ja toteuttaa hyvinvointia ja terveyttä edistäviä hankkeita, joissa toimitaan sekä koordinaattorina että partnerina.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Palveluja tarjotaan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400" dirty="0" err="1" smtClean="0"/>
              <a:t>Elixiirin</a:t>
            </a:r>
            <a:r>
              <a:rPr lang="fi-FI" sz="2400" dirty="0" smtClean="0"/>
              <a:t> omissa tiloissa</a:t>
            </a:r>
          </a:p>
          <a:p>
            <a:r>
              <a:rPr lang="fi-FI" sz="2400" dirty="0" smtClean="0"/>
              <a:t>Asiakkaiden omissa elinympäristöissä</a:t>
            </a:r>
          </a:p>
          <a:p>
            <a:r>
              <a:rPr lang="fi-FI" sz="2400" dirty="0" smtClean="0"/>
              <a:t>Laitoksissa esim. palvelutaloissa</a:t>
            </a:r>
          </a:p>
          <a:p>
            <a:r>
              <a:rPr lang="fi-FI" sz="2400" dirty="0" smtClean="0"/>
              <a:t>Yrityksissä ja yhteisöissä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Palvelujen tuottamisen lisäksi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mtClean="0"/>
              <a:t>Edistetään opiskelijoiden oppimista, työelämän ja koulutuksen välistä vuorovaikutusta </a:t>
            </a:r>
          </a:p>
          <a:p>
            <a:r>
              <a:rPr lang="fi-FI" smtClean="0"/>
              <a:t>Palvelutoiminta kytkeytyy pääasiassa sosiaali- ja terveysalan opiskelijoiden osaamisen kehittämiseen ja ammattiin oppimiseen.</a:t>
            </a:r>
          </a:p>
          <a:p>
            <a:pPr>
              <a:buFontTx/>
              <a:buNone/>
            </a:pPr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Elixiirin henkilökunta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mtClean="0"/>
              <a:t>Erialojen opiskelijat: sairaanhoitaja-, terveydenhoitaja-, fysioterapia-, lähihoitajaopiskelijat-, yhteisöpedagogi- ja sosionomiopiskelijat </a:t>
            </a:r>
          </a:p>
          <a:p>
            <a:r>
              <a:rPr lang="fi-FI" smtClean="0"/>
              <a:t>Mikkelin ammattikorkeakoulun opettajat</a:t>
            </a:r>
          </a:p>
          <a:p>
            <a:r>
              <a:rPr lang="fi-FI" smtClean="0"/>
              <a:t>Toiminnanohjaaja, sh</a:t>
            </a:r>
          </a:p>
          <a:p>
            <a:r>
              <a:rPr lang="fi-FI" smtClean="0"/>
              <a:t>Fysioterapeutti</a:t>
            </a:r>
          </a:p>
          <a:p>
            <a:r>
              <a:rPr lang="fi-FI" smtClean="0"/>
              <a:t>Työterveyshoitaja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 err="1" smtClean="0"/>
              <a:t>Elixiirin</a:t>
            </a:r>
            <a:r>
              <a:rPr lang="fi-FI" sz="4000" dirty="0" smtClean="0"/>
              <a:t> palvelut</a:t>
            </a:r>
            <a:br>
              <a:rPr lang="fi-FI" sz="4000" dirty="0" smtClean="0"/>
            </a:br>
            <a:r>
              <a:rPr lang="fi-FI" sz="4000" dirty="0" smtClean="0"/>
              <a:t>Hoitotoimenpiteet ja ohjaus</a:t>
            </a:r>
            <a:endParaRPr lang="fi-FI" sz="40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sz="2400" dirty="0" smtClean="0"/>
              <a:t>Verenpaineen mittaus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Verensokerinmittaus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Hemoglobiinin mittaus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Kolesterolinmittaus 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Ompeleiden poisto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B-vitamiini-injektio pistokset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Haavanhoito sekä haavanhoitotuotteiden myynti ja käytönohjaus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Jalkojen </a:t>
            </a:r>
            <a:r>
              <a:rPr lang="fi-FI" dirty="0" smtClean="0"/>
              <a:t>perushoito ja omahoidon ohjaus</a:t>
            </a:r>
            <a:endParaRPr lang="fi-FI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400" dirty="0" smtClean="0"/>
              <a:t>Hoito sisältää asiakkaan jalkojen tutkimisen ja analysoinnin syntyneen tarpeen perusteella fysioterapian ja hoitotyön näkökulmasta.</a:t>
            </a:r>
          </a:p>
          <a:p>
            <a:r>
              <a:rPr lang="fi-FI" sz="2400" dirty="0" smtClean="0"/>
              <a:t>Tämän pohjalta asiakkaalle annetaan neuvontaa ja laaditaan tarvittaessa jalkojenhoitosuunnitelma sekä koti- ja voimisteluohjeet</a:t>
            </a:r>
            <a:r>
              <a:rPr lang="fi-FI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Palatino LT"/>
        <a:ea typeface=""/>
        <a:cs typeface=""/>
      </a:majorFont>
      <a:minorFont>
        <a:latin typeface="Palatino L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508</Words>
  <Application>Microsoft Office PowerPoint</Application>
  <PresentationFormat>Näytössä katseltava diaesitys (4:3)</PresentationFormat>
  <Paragraphs>79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4" baseType="lpstr">
      <vt:lpstr>Arial</vt:lpstr>
      <vt:lpstr>Palatino LT</vt:lpstr>
      <vt:lpstr>Wingdings</vt:lpstr>
      <vt:lpstr>Oletusrakenne</vt:lpstr>
      <vt:lpstr>Dia 1</vt:lpstr>
      <vt:lpstr>Elixiiri Hyvinvointipalvelukeskus</vt:lpstr>
      <vt:lpstr>Mikä on Elixiiri?</vt:lpstr>
      <vt:lpstr>Elixiirin tavoitteena on</vt:lpstr>
      <vt:lpstr>Palveluja tarjotaan</vt:lpstr>
      <vt:lpstr>Palvelujen tuottamisen lisäksi</vt:lpstr>
      <vt:lpstr>Elixiirin henkilökunta</vt:lpstr>
      <vt:lpstr>Elixiirin palvelut Hoitotoimenpiteet ja ohjaus</vt:lpstr>
      <vt:lpstr>Jalkojen perushoito ja omahoidon ohjaus</vt:lpstr>
      <vt:lpstr>Kotikäynnit</vt:lpstr>
      <vt:lpstr>Fysioterapia</vt:lpstr>
      <vt:lpstr>Liikuntaneuvonta</vt:lpstr>
      <vt:lpstr>Lastenhoito</vt:lpstr>
      <vt:lpstr>Seniorineuvola</vt:lpstr>
      <vt:lpstr>Viriketuokiot/toimintatuokiot</vt:lpstr>
      <vt:lpstr>Hankkeiden rooli Elixiirissä</vt:lpstr>
      <vt:lpstr>Projektiharjoittelu</vt:lpstr>
      <vt:lpstr>Elixiiri lukujen valossa v. 2009</vt:lpstr>
      <vt:lpstr>Opiskelijavirrat Elixiirissä</vt:lpstr>
      <vt:lpstr>Kiitokset mielenkiinnosta</vt:lpstr>
    </vt:vector>
  </TitlesOfParts>
  <Company>MAMK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MAMK</dc:creator>
  <cp:lastModifiedBy>mamk</cp:lastModifiedBy>
  <cp:revision>54</cp:revision>
  <dcterms:created xsi:type="dcterms:W3CDTF">2008-08-20T12:39:15Z</dcterms:created>
  <dcterms:modified xsi:type="dcterms:W3CDTF">2010-04-28T20:32:25Z</dcterms:modified>
</cp:coreProperties>
</file>